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535</Words>
  <Application>Microsoft Office PowerPoint</Application>
  <PresentationFormat>On-screen Show (16:9)</PresentationFormat>
  <Paragraphs>68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Cambria</vt:lpstr>
      <vt:lpstr>等线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AN VUONG COMPUTER</cp:lastModifiedBy>
  <cp:revision>44</cp:revision>
  <dcterms:created xsi:type="dcterms:W3CDTF">2016-12-25T02:27:54Z</dcterms:created>
  <dcterms:modified xsi:type="dcterms:W3CDTF">2025-03-13T01:59:12Z</dcterms:modified>
</cp:coreProperties>
</file>